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51"/>
  </p:normalViewPr>
  <p:slideViewPr>
    <p:cSldViewPr snapToGrid="0" snapToObjects="1">
      <p:cViewPr varScale="1">
        <p:scale>
          <a:sx n="91" d="100"/>
          <a:sy n="91" d="100"/>
        </p:scale>
        <p:origin x="3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9054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507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331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679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87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238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163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94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968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833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94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1048-10AA-F144-B484-9D7271746016}" type="datetimeFigureOut">
              <a:rPr lang="es-ES" smtClean="0"/>
              <a:t>14/6/23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8E1C-16F1-B540-A9C0-926425F9C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27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adroTexto 3">
            <a:extLst>
              <a:ext uri="{FF2B5EF4-FFF2-40B4-BE49-F238E27FC236}">
                <a16:creationId xmlns:a16="http://schemas.microsoft.com/office/drawing/2014/main" id="{75228EA8-A791-8E42-9227-4D01B582175F}"/>
              </a:ext>
            </a:extLst>
          </p:cNvPr>
          <p:cNvSpPr txBox="1"/>
          <p:nvPr/>
        </p:nvSpPr>
        <p:spPr>
          <a:xfrm>
            <a:off x="233625" y="4220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D0736C3-D0F7-344C-B2BA-9405CDB287D4}"/>
              </a:ext>
            </a:extLst>
          </p:cNvPr>
          <p:cNvSpPr txBox="1"/>
          <p:nvPr/>
        </p:nvSpPr>
        <p:spPr>
          <a:xfrm>
            <a:off x="402902" y="19823"/>
            <a:ext cx="1885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 Data: Figure 5C</a:t>
            </a:r>
          </a:p>
        </p:txBody>
      </p:sp>
      <p:grpSp>
        <p:nvGrpSpPr>
          <p:cNvPr id="87" name="Grupo 70">
            <a:extLst>
              <a:ext uri="{FF2B5EF4-FFF2-40B4-BE49-F238E27FC236}">
                <a16:creationId xmlns:a16="http://schemas.microsoft.com/office/drawing/2014/main" id="{4F2C4074-DB59-9443-94BB-40CCE2CEC852}"/>
              </a:ext>
            </a:extLst>
          </p:cNvPr>
          <p:cNvGrpSpPr/>
          <p:nvPr/>
        </p:nvGrpSpPr>
        <p:grpSpPr>
          <a:xfrm>
            <a:off x="906338" y="1353289"/>
            <a:ext cx="370403" cy="552161"/>
            <a:chOff x="2920647" y="7922708"/>
            <a:chExt cx="370403" cy="552161"/>
          </a:xfrm>
        </p:grpSpPr>
        <p:cxnSp>
          <p:nvCxnSpPr>
            <p:cNvPr id="89" name="Conector recto 65">
              <a:extLst>
                <a:ext uri="{FF2B5EF4-FFF2-40B4-BE49-F238E27FC236}">
                  <a16:creationId xmlns:a16="http://schemas.microsoft.com/office/drawing/2014/main" id="{08C5FB77-0591-AD4C-ADFB-71DDB4C53050}"/>
                </a:ext>
              </a:extLst>
            </p:cNvPr>
            <p:cNvCxnSpPr/>
            <p:nvPr/>
          </p:nvCxnSpPr>
          <p:spPr>
            <a:xfrm>
              <a:off x="3195325" y="8379030"/>
              <a:ext cx="944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66">
              <a:extLst>
                <a:ext uri="{FF2B5EF4-FFF2-40B4-BE49-F238E27FC236}">
                  <a16:creationId xmlns:a16="http://schemas.microsoft.com/office/drawing/2014/main" id="{9FD2DA62-A7EA-F044-AAFF-7ADD72A6863F}"/>
                </a:ext>
              </a:extLst>
            </p:cNvPr>
            <p:cNvCxnSpPr/>
            <p:nvPr/>
          </p:nvCxnSpPr>
          <p:spPr>
            <a:xfrm>
              <a:off x="3196636" y="8041385"/>
              <a:ext cx="944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CuadroTexto 67">
              <a:extLst>
                <a:ext uri="{FF2B5EF4-FFF2-40B4-BE49-F238E27FC236}">
                  <a16:creationId xmlns:a16="http://schemas.microsoft.com/office/drawing/2014/main" id="{469D12A0-897B-E841-B437-4F2F90DCA190}"/>
                </a:ext>
              </a:extLst>
            </p:cNvPr>
            <p:cNvSpPr txBox="1"/>
            <p:nvPr/>
          </p:nvSpPr>
          <p:spPr>
            <a:xfrm>
              <a:off x="2978355" y="825942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ea typeface="Avenir Book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92" name="CuadroTexto 68">
              <a:extLst>
                <a:ext uri="{FF2B5EF4-FFF2-40B4-BE49-F238E27FC236}">
                  <a16:creationId xmlns:a16="http://schemas.microsoft.com/office/drawing/2014/main" id="{8C1DEFAE-937D-BC43-BAAA-FF978CAC4A38}"/>
                </a:ext>
              </a:extLst>
            </p:cNvPr>
            <p:cNvSpPr txBox="1"/>
            <p:nvPr/>
          </p:nvSpPr>
          <p:spPr>
            <a:xfrm>
              <a:off x="2920647" y="7922708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800" dirty="0">
                  <a:latin typeface="Arial" panose="020B0604020202020204" pitchFamily="34" charset="0"/>
                  <a:ea typeface="Avenir Book" charset="0"/>
                  <a:cs typeface="Arial" panose="020B0604020202020204" pitchFamily="34" charset="0"/>
                </a:rPr>
                <a:t>100</a:t>
              </a:r>
            </a:p>
          </p:txBody>
        </p:sp>
      </p:grpSp>
      <p:sp>
        <p:nvSpPr>
          <p:cNvPr id="93" name="CuadroTexto 73">
            <a:extLst>
              <a:ext uri="{FF2B5EF4-FFF2-40B4-BE49-F238E27FC236}">
                <a16:creationId xmlns:a16="http://schemas.microsoft.com/office/drawing/2014/main" id="{9B1AF709-791F-C44D-9C2F-EF606166FB1D}"/>
              </a:ext>
            </a:extLst>
          </p:cNvPr>
          <p:cNvSpPr txBox="1"/>
          <p:nvPr/>
        </p:nvSpPr>
        <p:spPr>
          <a:xfrm>
            <a:off x="1225976" y="54031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37</a:t>
            </a:r>
          </a:p>
        </p:txBody>
      </p:sp>
      <p:pic>
        <p:nvPicPr>
          <p:cNvPr id="94" name="Imagen 37">
            <a:extLst>
              <a:ext uri="{FF2B5EF4-FFF2-40B4-BE49-F238E27FC236}">
                <a16:creationId xmlns:a16="http://schemas.microsoft.com/office/drawing/2014/main" id="{9E369217-BF35-3D4C-B17E-7038C5120B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5957" t="15288" r="3505" b="14266"/>
          <a:stretch/>
        </p:blipFill>
        <p:spPr>
          <a:xfrm>
            <a:off x="964046" y="3286258"/>
            <a:ext cx="4921540" cy="3238367"/>
          </a:xfrm>
          <a:prstGeom prst="rect">
            <a:avLst/>
          </a:prstGeom>
          <a:ln w="6350">
            <a:noFill/>
          </a:ln>
        </p:spPr>
      </p:pic>
      <p:pic>
        <p:nvPicPr>
          <p:cNvPr id="95" name="Imagen 40">
            <a:extLst>
              <a:ext uri="{FF2B5EF4-FFF2-40B4-BE49-F238E27FC236}">
                <a16:creationId xmlns:a16="http://schemas.microsoft.com/office/drawing/2014/main" id="{292C5353-692A-5547-998B-87C76AB865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33" t="-1609" r="-1424" b="13349"/>
          <a:stretch/>
        </p:blipFill>
        <p:spPr>
          <a:xfrm>
            <a:off x="724944" y="791402"/>
            <a:ext cx="4811332" cy="2267681"/>
          </a:xfrm>
          <a:prstGeom prst="rect">
            <a:avLst/>
          </a:prstGeom>
          <a:ln w="6350">
            <a:noFill/>
          </a:ln>
        </p:spPr>
      </p:pic>
      <p:sp>
        <p:nvSpPr>
          <p:cNvPr id="96" name="CuadroTexto 42">
            <a:extLst>
              <a:ext uri="{FF2B5EF4-FFF2-40B4-BE49-F238E27FC236}">
                <a16:creationId xmlns:a16="http://schemas.microsoft.com/office/drawing/2014/main" id="{9DEFFB98-7906-904F-8B4F-28FCBDC69C87}"/>
              </a:ext>
            </a:extLst>
          </p:cNvPr>
          <p:cNvSpPr txBox="1"/>
          <p:nvPr/>
        </p:nvSpPr>
        <p:spPr>
          <a:xfrm>
            <a:off x="1263190" y="1194424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CuadroTexto 43">
            <a:extLst>
              <a:ext uri="{FF2B5EF4-FFF2-40B4-BE49-F238E27FC236}">
                <a16:creationId xmlns:a16="http://schemas.microsoft.com/office/drawing/2014/main" id="{DBC93B82-0CA8-AA48-9C81-45C058EF3802}"/>
              </a:ext>
            </a:extLst>
          </p:cNvPr>
          <p:cNvSpPr txBox="1"/>
          <p:nvPr/>
        </p:nvSpPr>
        <p:spPr>
          <a:xfrm>
            <a:off x="2037435" y="1194424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SB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CuadroTexto 44">
            <a:extLst>
              <a:ext uri="{FF2B5EF4-FFF2-40B4-BE49-F238E27FC236}">
                <a16:creationId xmlns:a16="http://schemas.microsoft.com/office/drawing/2014/main" id="{A1769355-5E81-5240-9675-014B894519A3}"/>
              </a:ext>
            </a:extLst>
          </p:cNvPr>
          <p:cNvSpPr txBox="1"/>
          <p:nvPr/>
        </p:nvSpPr>
        <p:spPr>
          <a:xfrm>
            <a:off x="2607363" y="1194424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BIRB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Conector recto 45">
            <a:extLst>
              <a:ext uri="{FF2B5EF4-FFF2-40B4-BE49-F238E27FC236}">
                <a16:creationId xmlns:a16="http://schemas.microsoft.com/office/drawing/2014/main" id="{BB9F535B-F6A6-9A48-9433-7602793A7F10}"/>
              </a:ext>
            </a:extLst>
          </p:cNvPr>
          <p:cNvCxnSpPr>
            <a:cxnSpLocks/>
          </p:cNvCxnSpPr>
          <p:nvPr/>
        </p:nvCxnSpPr>
        <p:spPr>
          <a:xfrm>
            <a:off x="1290293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uadroTexto 51">
            <a:extLst>
              <a:ext uri="{FF2B5EF4-FFF2-40B4-BE49-F238E27FC236}">
                <a16:creationId xmlns:a16="http://schemas.microsoft.com/office/drawing/2014/main" id="{9A503B2F-D38B-774B-BA0B-78AFD198A731}"/>
              </a:ext>
            </a:extLst>
          </p:cNvPr>
          <p:cNvSpPr txBox="1"/>
          <p:nvPr/>
        </p:nvSpPr>
        <p:spPr>
          <a:xfrm>
            <a:off x="3198721" y="1194424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CuadroTexto 52">
            <a:extLst>
              <a:ext uri="{FF2B5EF4-FFF2-40B4-BE49-F238E27FC236}">
                <a16:creationId xmlns:a16="http://schemas.microsoft.com/office/drawing/2014/main" id="{C095A551-CE72-3F46-98C9-A89D22E6AC7B}"/>
              </a:ext>
            </a:extLst>
          </p:cNvPr>
          <p:cNvSpPr txBox="1"/>
          <p:nvPr/>
        </p:nvSpPr>
        <p:spPr>
          <a:xfrm>
            <a:off x="3939455" y="1194424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SB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CuadroTexto 53">
            <a:extLst>
              <a:ext uri="{FF2B5EF4-FFF2-40B4-BE49-F238E27FC236}">
                <a16:creationId xmlns:a16="http://schemas.microsoft.com/office/drawing/2014/main" id="{E878D4F2-D123-294B-BDB3-0938EAC9AFD6}"/>
              </a:ext>
            </a:extLst>
          </p:cNvPr>
          <p:cNvSpPr txBox="1"/>
          <p:nvPr/>
        </p:nvSpPr>
        <p:spPr>
          <a:xfrm>
            <a:off x="4499809" y="1194424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cs typeface="Arial" panose="020B0604020202020204" pitchFamily="34" charset="0"/>
              </a:rPr>
              <a:t>BIRB</a:t>
            </a:r>
          </a:p>
          <a:p>
            <a:endParaRPr lang="es-ES_tradn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Conector recto 19">
            <a:extLst>
              <a:ext uri="{FF2B5EF4-FFF2-40B4-BE49-F238E27FC236}">
                <a16:creationId xmlns:a16="http://schemas.microsoft.com/office/drawing/2014/main" id="{1E8CE452-4B5D-0247-8762-0EAD1A7E7DE4}"/>
              </a:ext>
            </a:extLst>
          </p:cNvPr>
          <p:cNvCxnSpPr>
            <a:cxnSpLocks/>
          </p:cNvCxnSpPr>
          <p:nvPr/>
        </p:nvCxnSpPr>
        <p:spPr>
          <a:xfrm>
            <a:off x="1946002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56">
            <a:extLst>
              <a:ext uri="{FF2B5EF4-FFF2-40B4-BE49-F238E27FC236}">
                <a16:creationId xmlns:a16="http://schemas.microsoft.com/office/drawing/2014/main" id="{08BC2446-E2CC-F741-9484-A681F40B12ED}"/>
              </a:ext>
            </a:extLst>
          </p:cNvPr>
          <p:cNvCxnSpPr>
            <a:cxnSpLocks/>
          </p:cNvCxnSpPr>
          <p:nvPr/>
        </p:nvCxnSpPr>
        <p:spPr>
          <a:xfrm>
            <a:off x="2571728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57">
            <a:extLst>
              <a:ext uri="{FF2B5EF4-FFF2-40B4-BE49-F238E27FC236}">
                <a16:creationId xmlns:a16="http://schemas.microsoft.com/office/drawing/2014/main" id="{4E4F9A9E-9495-2A45-B94A-AE63FA3335F1}"/>
              </a:ext>
            </a:extLst>
          </p:cNvPr>
          <p:cNvCxnSpPr>
            <a:cxnSpLocks/>
          </p:cNvCxnSpPr>
          <p:nvPr/>
        </p:nvCxnSpPr>
        <p:spPr>
          <a:xfrm>
            <a:off x="3216535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cto 58">
            <a:extLst>
              <a:ext uri="{FF2B5EF4-FFF2-40B4-BE49-F238E27FC236}">
                <a16:creationId xmlns:a16="http://schemas.microsoft.com/office/drawing/2014/main" id="{F59371F0-D8C3-D844-9A16-D147F312E60A}"/>
              </a:ext>
            </a:extLst>
          </p:cNvPr>
          <p:cNvCxnSpPr>
            <a:cxnSpLocks/>
          </p:cNvCxnSpPr>
          <p:nvPr/>
        </p:nvCxnSpPr>
        <p:spPr>
          <a:xfrm>
            <a:off x="3842261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cto 59">
            <a:extLst>
              <a:ext uri="{FF2B5EF4-FFF2-40B4-BE49-F238E27FC236}">
                <a16:creationId xmlns:a16="http://schemas.microsoft.com/office/drawing/2014/main" id="{D56D051D-DF95-3747-86F1-657BCB93D96A}"/>
              </a:ext>
            </a:extLst>
          </p:cNvPr>
          <p:cNvCxnSpPr>
            <a:cxnSpLocks/>
          </p:cNvCxnSpPr>
          <p:nvPr/>
        </p:nvCxnSpPr>
        <p:spPr>
          <a:xfrm>
            <a:off x="4464694" y="1421599"/>
            <a:ext cx="556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uadroTexto 60">
            <a:extLst>
              <a:ext uri="{FF2B5EF4-FFF2-40B4-BE49-F238E27FC236}">
                <a16:creationId xmlns:a16="http://schemas.microsoft.com/office/drawing/2014/main" id="{47C70B60-CD6B-0E41-8B7A-8AF6E9F0BEC0}"/>
              </a:ext>
            </a:extLst>
          </p:cNvPr>
          <p:cNvSpPr txBox="1"/>
          <p:nvPr/>
        </p:nvSpPr>
        <p:spPr>
          <a:xfrm>
            <a:off x="5122574" y="1471423"/>
            <a:ext cx="616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MEF2D</a:t>
            </a:r>
          </a:p>
        </p:txBody>
      </p:sp>
      <p:sp>
        <p:nvSpPr>
          <p:cNvPr id="111" name="CuadroTexto 61">
            <a:extLst>
              <a:ext uri="{FF2B5EF4-FFF2-40B4-BE49-F238E27FC236}">
                <a16:creationId xmlns:a16="http://schemas.microsoft.com/office/drawing/2014/main" id="{49CA8B41-E574-504F-93FF-475CF22213BD}"/>
              </a:ext>
            </a:extLst>
          </p:cNvPr>
          <p:cNvSpPr txBox="1"/>
          <p:nvPr/>
        </p:nvSpPr>
        <p:spPr>
          <a:xfrm>
            <a:off x="5388369" y="5314661"/>
            <a:ext cx="497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p38</a:t>
            </a:r>
            <a:r>
              <a:rPr lang="el-GR" sz="1000" dirty="0">
                <a:latin typeface="Arial" panose="020B0604020202020204" pitchFamily="34" charset="0"/>
                <a:ea typeface="Avenir Book" charset="0"/>
                <a:cs typeface="Arial" panose="020B0604020202020204" pitchFamily="34" charset="0"/>
              </a:rPr>
              <a:t>α</a:t>
            </a:r>
            <a:endParaRPr lang="es-ES_tradnl" sz="1000" dirty="0">
              <a:latin typeface="Arial" panose="020B0604020202020204" pitchFamily="34" charset="0"/>
              <a:ea typeface="Avenir Book" charset="0"/>
              <a:cs typeface="Arial" panose="020B0604020202020204" pitchFamily="34" charset="0"/>
            </a:endParaRPr>
          </a:p>
        </p:txBody>
      </p:sp>
      <p:cxnSp>
        <p:nvCxnSpPr>
          <p:cNvPr id="113" name="Conector recto de flecha 62">
            <a:extLst>
              <a:ext uri="{FF2B5EF4-FFF2-40B4-BE49-F238E27FC236}">
                <a16:creationId xmlns:a16="http://schemas.microsoft.com/office/drawing/2014/main" id="{BE8B116E-05D9-C546-92FF-8E85842E4627}"/>
              </a:ext>
            </a:extLst>
          </p:cNvPr>
          <p:cNvCxnSpPr>
            <a:stCxn id="109" idx="1"/>
          </p:cNvCxnSpPr>
          <p:nvPr/>
        </p:nvCxnSpPr>
        <p:spPr>
          <a:xfrm flipH="1" flipV="1">
            <a:off x="5070259" y="1593382"/>
            <a:ext cx="52315" cy="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de flecha 63">
            <a:extLst>
              <a:ext uri="{FF2B5EF4-FFF2-40B4-BE49-F238E27FC236}">
                <a16:creationId xmlns:a16="http://schemas.microsoft.com/office/drawing/2014/main" id="{2B0DCD1E-ABA1-DF44-A7F1-116BD2EA8DED}"/>
              </a:ext>
            </a:extLst>
          </p:cNvPr>
          <p:cNvCxnSpPr/>
          <p:nvPr/>
        </p:nvCxnSpPr>
        <p:spPr>
          <a:xfrm flipH="1" flipV="1">
            <a:off x="5339696" y="5460813"/>
            <a:ext cx="52315" cy="1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D9126ED-AA69-134D-8698-8FE387349833}"/>
              </a:ext>
            </a:extLst>
          </p:cNvPr>
          <p:cNvSpPr/>
          <p:nvPr/>
        </p:nvSpPr>
        <p:spPr>
          <a:xfrm>
            <a:off x="1225976" y="1471423"/>
            <a:ext cx="3844283" cy="350286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5027519-8832-5849-ACFA-0155353A8BF3}"/>
              </a:ext>
            </a:extLst>
          </p:cNvPr>
          <p:cNvSpPr/>
          <p:nvPr/>
        </p:nvSpPr>
        <p:spPr>
          <a:xfrm>
            <a:off x="1486399" y="5292354"/>
            <a:ext cx="3844283" cy="350286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932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18</Words>
  <Application>Microsoft Macintosh PowerPoint</Application>
  <PresentationFormat>A4 (210 x 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30</cp:revision>
  <dcterms:created xsi:type="dcterms:W3CDTF">2023-01-23T05:43:58Z</dcterms:created>
  <dcterms:modified xsi:type="dcterms:W3CDTF">2023-06-14T14:12:43Z</dcterms:modified>
</cp:coreProperties>
</file>